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4" r:id="rId6"/>
  </p:sldIdLst>
  <p:sldSz cx="15546388" cy="100599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134" y="-390"/>
      </p:cViewPr>
      <p:guideLst>
        <p:guide orient="horz" pos="3169"/>
        <p:guide pos="48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979" y="3125119"/>
            <a:ext cx="13214430" cy="2156377"/>
          </a:xfrm>
        </p:spPr>
        <p:txBody>
          <a:bodyPr/>
          <a:lstStyle/>
          <a:p>
            <a:r>
              <a:rPr lang="en-US" smtClean="0"/>
              <a:t>Click to edit Master title style</a:t>
            </a:r>
            <a:endParaRPr lang="en-IN"/>
          </a:p>
        </p:txBody>
      </p:sp>
      <p:sp>
        <p:nvSpPr>
          <p:cNvPr id="3" name="Subtitle 2"/>
          <p:cNvSpPr>
            <a:spLocks noGrp="1"/>
          </p:cNvSpPr>
          <p:nvPr>
            <p:ph type="subTitle" idx="1"/>
          </p:nvPr>
        </p:nvSpPr>
        <p:spPr>
          <a:xfrm>
            <a:off x="2331958" y="5700660"/>
            <a:ext cx="10882472" cy="257088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A03BD6D-C84C-410E-A2AB-E1153B6EC0BA}" type="datetimeFigureOut">
              <a:rPr lang="en-IN" smtClean="0"/>
              <a:t>28-02-2014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479ADF-9E29-4B35-86AF-043A13142A82}" type="slidenum">
              <a:rPr lang="en-IN" smtClean="0"/>
              <a:t>‹#›</a:t>
            </a:fld>
            <a:endParaRPr lang="en-IN"/>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7"/>
          <a:stretch/>
        </p:blipFill>
        <p:spPr bwMode="auto">
          <a:xfrm>
            <a:off x="-3669" y="0"/>
            <a:ext cx="15550058"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894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03BD6D-C84C-410E-A2AB-E1153B6EC0BA}" type="datetimeFigureOut">
              <a:rPr lang="en-IN" smtClean="0"/>
              <a:t>28-02-2014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479ADF-9E29-4B35-86AF-043A13142A82}" type="slidenum">
              <a:rPr lang="en-IN" smtClean="0"/>
              <a:t>‹#›</a:t>
            </a:fld>
            <a:endParaRPr lang="en-IN"/>
          </a:p>
        </p:txBody>
      </p:sp>
    </p:spTree>
    <p:extLst>
      <p:ext uri="{BB962C8B-B14F-4D97-AF65-F5344CB8AC3E}">
        <p14:creationId xmlns:p14="http://schemas.microsoft.com/office/powerpoint/2010/main" val="298797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163084" y="402868"/>
            <a:ext cx="5945954" cy="8583592"/>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1322525" y="402868"/>
            <a:ext cx="17581453" cy="858359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03BD6D-C84C-410E-A2AB-E1153B6EC0BA}" type="datetimeFigureOut">
              <a:rPr lang="en-IN" smtClean="0"/>
              <a:t>28-02-2014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479ADF-9E29-4B35-86AF-043A13142A82}" type="slidenum">
              <a:rPr lang="en-IN" smtClean="0"/>
              <a:t>‹#›</a:t>
            </a:fld>
            <a:endParaRPr lang="en-IN"/>
          </a:p>
        </p:txBody>
      </p:sp>
    </p:spTree>
    <p:extLst>
      <p:ext uri="{BB962C8B-B14F-4D97-AF65-F5344CB8AC3E}">
        <p14:creationId xmlns:p14="http://schemas.microsoft.com/office/powerpoint/2010/main" val="406309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A03BD6D-C84C-410E-A2AB-E1153B6EC0BA}" type="datetimeFigureOut">
              <a:rPr lang="en-IN" smtClean="0"/>
              <a:t>28-02-2014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479ADF-9E29-4B35-86AF-043A13142A82}" type="slidenum">
              <a:rPr lang="en-IN" smtClean="0"/>
              <a:t>‹#›</a:t>
            </a:fld>
            <a:endParaRPr lang="en-IN"/>
          </a:p>
        </p:txBody>
      </p:sp>
    </p:spTree>
    <p:extLst>
      <p:ext uri="{BB962C8B-B14F-4D97-AF65-F5344CB8AC3E}">
        <p14:creationId xmlns:p14="http://schemas.microsoft.com/office/powerpoint/2010/main" val="241770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8057" y="6464476"/>
            <a:ext cx="13214430" cy="199802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1228057" y="4263853"/>
            <a:ext cx="13214430" cy="220062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3BD6D-C84C-410E-A2AB-E1153B6EC0BA}" type="datetimeFigureOut">
              <a:rPr lang="en-IN" smtClean="0"/>
              <a:t>28-02-2014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6479ADF-9E29-4B35-86AF-043A13142A82}" type="slidenum">
              <a:rPr lang="en-IN" smtClean="0"/>
              <a:t>‹#›</a:t>
            </a:fld>
            <a:endParaRPr lang="en-IN"/>
          </a:p>
        </p:txBody>
      </p:sp>
    </p:spTree>
    <p:extLst>
      <p:ext uri="{BB962C8B-B14F-4D97-AF65-F5344CB8AC3E}">
        <p14:creationId xmlns:p14="http://schemas.microsoft.com/office/powerpoint/2010/main" val="29690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1322523" y="2347333"/>
            <a:ext cx="11762354" cy="66391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13343984" y="2347333"/>
            <a:ext cx="11765054" cy="66391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A03BD6D-C84C-410E-A2AB-E1153B6EC0BA}" type="datetimeFigureOut">
              <a:rPr lang="en-IN" smtClean="0"/>
              <a:t>28-02-2014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479ADF-9E29-4B35-86AF-043A13142A82}" type="slidenum">
              <a:rPr lang="en-IN" smtClean="0"/>
              <a:t>‹#›</a:t>
            </a:fld>
            <a:endParaRPr lang="en-IN"/>
          </a:p>
        </p:txBody>
      </p:sp>
    </p:spTree>
    <p:extLst>
      <p:ext uri="{BB962C8B-B14F-4D97-AF65-F5344CB8AC3E}">
        <p14:creationId xmlns:p14="http://schemas.microsoft.com/office/powerpoint/2010/main" val="138567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7321" y="402866"/>
            <a:ext cx="13991749" cy="1676665"/>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777321" y="2251854"/>
            <a:ext cx="6869021" cy="9384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321" y="3190320"/>
            <a:ext cx="6869021" cy="5796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7897351" y="2251854"/>
            <a:ext cx="6871719" cy="9384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97351" y="3190320"/>
            <a:ext cx="6871719" cy="5796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A03BD6D-C84C-410E-A2AB-E1153B6EC0BA}" type="datetimeFigureOut">
              <a:rPr lang="en-IN" smtClean="0"/>
              <a:t>28-02-2014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6479ADF-9E29-4B35-86AF-043A13142A82}" type="slidenum">
              <a:rPr lang="en-IN" smtClean="0"/>
              <a:t>‹#›</a:t>
            </a:fld>
            <a:endParaRPr lang="en-IN"/>
          </a:p>
        </p:txBody>
      </p:sp>
    </p:spTree>
    <p:extLst>
      <p:ext uri="{BB962C8B-B14F-4D97-AF65-F5344CB8AC3E}">
        <p14:creationId xmlns:p14="http://schemas.microsoft.com/office/powerpoint/2010/main" val="272007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A03BD6D-C84C-410E-A2AB-E1153B6EC0BA}" type="datetimeFigureOut">
              <a:rPr lang="en-IN" smtClean="0"/>
              <a:t>28-02-2014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6479ADF-9E29-4B35-86AF-043A13142A82}" type="slidenum">
              <a:rPr lang="en-IN" smtClean="0"/>
              <a:t>‹#›</a:t>
            </a:fld>
            <a:endParaRPr lang="en-IN"/>
          </a:p>
        </p:txBody>
      </p:sp>
    </p:spTree>
    <p:extLst>
      <p:ext uri="{BB962C8B-B14F-4D97-AF65-F5344CB8AC3E}">
        <p14:creationId xmlns:p14="http://schemas.microsoft.com/office/powerpoint/2010/main" val="279243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3BD6D-C84C-410E-A2AB-E1153B6EC0BA}" type="datetimeFigureOut">
              <a:rPr lang="en-IN" smtClean="0"/>
              <a:t>28-02-2014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6479ADF-9E29-4B35-86AF-043A13142A82}" type="slidenum">
              <a:rPr lang="en-IN" smtClean="0"/>
              <a:t>‹#›</a:t>
            </a:fld>
            <a:endParaRPr lang="en-IN"/>
          </a:p>
        </p:txBody>
      </p:sp>
    </p:spTree>
    <p:extLst>
      <p:ext uri="{BB962C8B-B14F-4D97-AF65-F5344CB8AC3E}">
        <p14:creationId xmlns:p14="http://schemas.microsoft.com/office/powerpoint/2010/main" val="94763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321" y="400537"/>
            <a:ext cx="5114655" cy="1704609"/>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6078207" y="400539"/>
            <a:ext cx="8690863" cy="85859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777321" y="2105148"/>
            <a:ext cx="5114655" cy="6881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3BD6D-C84C-410E-A2AB-E1153B6EC0BA}" type="datetimeFigureOut">
              <a:rPr lang="en-IN" smtClean="0"/>
              <a:t>28-02-2014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479ADF-9E29-4B35-86AF-043A13142A82}" type="slidenum">
              <a:rPr lang="en-IN" smtClean="0"/>
              <a:t>‹#›</a:t>
            </a:fld>
            <a:endParaRPr lang="en-IN"/>
          </a:p>
        </p:txBody>
      </p:sp>
    </p:spTree>
    <p:extLst>
      <p:ext uri="{BB962C8B-B14F-4D97-AF65-F5344CB8AC3E}">
        <p14:creationId xmlns:p14="http://schemas.microsoft.com/office/powerpoint/2010/main" val="60585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7202" y="7041992"/>
            <a:ext cx="9327833" cy="831347"/>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3047202" y="898878"/>
            <a:ext cx="9327833" cy="60359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3047202" y="7873338"/>
            <a:ext cx="9327833" cy="11806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3BD6D-C84C-410E-A2AB-E1153B6EC0BA}" type="datetimeFigureOut">
              <a:rPr lang="en-IN" smtClean="0"/>
              <a:t>28-02-2014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6479ADF-9E29-4B35-86AF-043A13142A82}" type="slidenum">
              <a:rPr lang="en-IN" smtClean="0"/>
              <a:t>‹#›</a:t>
            </a:fld>
            <a:endParaRPr lang="en-IN"/>
          </a:p>
        </p:txBody>
      </p:sp>
    </p:spTree>
    <p:extLst>
      <p:ext uri="{BB962C8B-B14F-4D97-AF65-F5344CB8AC3E}">
        <p14:creationId xmlns:p14="http://schemas.microsoft.com/office/powerpoint/2010/main" val="346739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7321" y="402866"/>
            <a:ext cx="13991749" cy="1676665"/>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777321" y="2347333"/>
            <a:ext cx="13991749" cy="66391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777320" y="9324121"/>
            <a:ext cx="3627491" cy="535601"/>
          </a:xfrm>
          <a:prstGeom prst="rect">
            <a:avLst/>
          </a:prstGeom>
        </p:spPr>
        <p:txBody>
          <a:bodyPr vert="horz" lIns="91440" tIns="45720" rIns="91440" bIns="45720" rtlCol="0" anchor="ctr"/>
          <a:lstStyle>
            <a:lvl1pPr algn="l">
              <a:defRPr sz="1200">
                <a:solidFill>
                  <a:schemeClr val="tx1">
                    <a:tint val="75000"/>
                  </a:schemeClr>
                </a:solidFill>
              </a:defRPr>
            </a:lvl1pPr>
          </a:lstStyle>
          <a:p>
            <a:fld id="{9A03BD6D-C84C-410E-A2AB-E1153B6EC0BA}" type="datetimeFigureOut">
              <a:rPr lang="en-IN" smtClean="0"/>
              <a:t>28-02-2014</a:t>
            </a:fld>
            <a:endParaRPr lang="en-IN"/>
          </a:p>
        </p:txBody>
      </p:sp>
      <p:sp>
        <p:nvSpPr>
          <p:cNvPr id="5" name="Footer Placeholder 4"/>
          <p:cNvSpPr>
            <a:spLocks noGrp="1"/>
          </p:cNvSpPr>
          <p:nvPr>
            <p:ph type="ftr" sz="quarter" idx="3"/>
          </p:nvPr>
        </p:nvSpPr>
        <p:spPr>
          <a:xfrm>
            <a:off x="5311684" y="9324121"/>
            <a:ext cx="4923023" cy="5356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1141579" y="9324121"/>
            <a:ext cx="3627491" cy="535601"/>
          </a:xfrm>
          <a:prstGeom prst="rect">
            <a:avLst/>
          </a:prstGeom>
        </p:spPr>
        <p:txBody>
          <a:bodyPr vert="horz" lIns="91440" tIns="45720" rIns="91440" bIns="45720" rtlCol="0" anchor="ctr"/>
          <a:lstStyle>
            <a:lvl1pPr algn="r">
              <a:defRPr sz="1200">
                <a:solidFill>
                  <a:schemeClr val="tx1">
                    <a:tint val="75000"/>
                  </a:schemeClr>
                </a:solidFill>
              </a:defRPr>
            </a:lvl1pPr>
          </a:lstStyle>
          <a:p>
            <a:fld id="{B6479ADF-9E29-4B35-86AF-043A13142A82}" type="slidenum">
              <a:rPr lang="en-IN" smtClean="0"/>
              <a:t>‹#›</a:t>
            </a:fld>
            <a:endParaRPr lang="en-IN"/>
          </a:p>
        </p:txBody>
      </p:sp>
    </p:spTree>
    <p:extLst>
      <p:ext uri="{BB962C8B-B14F-4D97-AF65-F5344CB8AC3E}">
        <p14:creationId xmlns:p14="http://schemas.microsoft.com/office/powerpoint/2010/main" val="3431387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5779" y="1765207"/>
            <a:ext cx="8828365" cy="2308324"/>
          </a:xfrm>
          <a:prstGeom prst="rect">
            <a:avLst/>
          </a:prstGeom>
          <a:noFill/>
        </p:spPr>
        <p:txBody>
          <a:bodyPr wrap="square" lIns="91440" tIns="45720" rIns="91440" bIns="45720" rtlCol="0">
            <a:spAutoFit/>
          </a:bodyPr>
          <a:lstStyle/>
          <a:p>
            <a:r>
              <a:rPr lang="en-IN" sz="3600" b="1" dirty="0">
                <a:solidFill>
                  <a:srgbClr val="000000"/>
                </a:solidFill>
                <a:latin typeface="Helvetica"/>
                <a:cs typeface="Helvetica"/>
              </a:rPr>
              <a:t>410. Retail advertising</a:t>
            </a:r>
            <a:r>
              <a:rPr lang="en-IN" sz="3600" dirty="0"/>
              <a:t> </a:t>
            </a:r>
          </a:p>
          <a:p>
            <a:endParaRPr lang="de-DE" sz="3600" b="1" dirty="0">
              <a:solidFill>
                <a:srgbClr val="000000"/>
              </a:solidFill>
              <a:latin typeface="Helvetica"/>
              <a:cs typeface="Helvetica"/>
            </a:endParaRPr>
          </a:p>
          <a:p>
            <a:r>
              <a:rPr lang="en-US" sz="3600" b="1" dirty="0" smtClean="0">
                <a:solidFill>
                  <a:srgbClr val="000000"/>
                </a:solidFill>
                <a:latin typeface="Helvetica"/>
                <a:cs typeface="Helvetica"/>
              </a:rPr>
              <a:t>Titan </a:t>
            </a:r>
            <a:r>
              <a:rPr lang="en-US" sz="3600" b="1" dirty="0">
                <a:solidFill>
                  <a:srgbClr val="000000"/>
                </a:solidFill>
                <a:latin typeface="Helvetica"/>
                <a:cs typeface="Helvetica"/>
              </a:rPr>
              <a:t>Eye+ - A perfect match for every lifestyle</a:t>
            </a:r>
          </a:p>
        </p:txBody>
      </p:sp>
      <p:pic>
        <p:nvPicPr>
          <p:cNvPr id="5" name="Picture 4"/>
          <p:cNvPicPr>
            <a:picLocks noChangeAspect="1"/>
          </p:cNvPicPr>
          <p:nvPr/>
        </p:nvPicPr>
        <p:blipFill>
          <a:blip r:embed="rId2"/>
          <a:stretch>
            <a:fillRect/>
          </a:stretch>
        </p:blipFill>
        <p:spPr>
          <a:xfrm>
            <a:off x="7188127" y="6338947"/>
            <a:ext cx="6872639" cy="2179129"/>
          </a:xfrm>
          <a:prstGeom prst="rect">
            <a:avLst/>
          </a:prstGeom>
        </p:spPr>
      </p:pic>
    </p:spTree>
    <p:extLst>
      <p:ext uri="{BB962C8B-B14F-4D97-AF65-F5344CB8AC3E}">
        <p14:creationId xmlns:p14="http://schemas.microsoft.com/office/powerpoint/2010/main" val="1667776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252" y="0"/>
            <a:ext cx="15571110" cy="6338947"/>
          </a:xfrm>
          <a:prstGeom prst="rect">
            <a:avLst/>
          </a:prstGeom>
        </p:spPr>
      </p:pic>
      <p:pic>
        <p:nvPicPr>
          <p:cNvPr id="7" name="Picture 6"/>
          <p:cNvPicPr>
            <a:picLocks noChangeAspect="1"/>
          </p:cNvPicPr>
          <p:nvPr/>
        </p:nvPicPr>
        <p:blipFill>
          <a:blip r:embed="rId3"/>
          <a:stretch>
            <a:fillRect/>
          </a:stretch>
        </p:blipFill>
        <p:spPr>
          <a:xfrm>
            <a:off x="7188127" y="6338947"/>
            <a:ext cx="6872639" cy="2179129"/>
          </a:xfrm>
          <a:prstGeom prst="rect">
            <a:avLst/>
          </a:prstGeom>
        </p:spPr>
      </p:pic>
    </p:spTree>
    <p:extLst>
      <p:ext uri="{BB962C8B-B14F-4D97-AF65-F5344CB8AC3E}">
        <p14:creationId xmlns:p14="http://schemas.microsoft.com/office/powerpoint/2010/main" val="4064376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ahul.MILESTONE\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23838"/>
            <a:ext cx="14744700" cy="961231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8846343" y="5921405"/>
            <a:ext cx="3354607" cy="479416"/>
          </a:xfrm>
          <a:prstGeom prst="rect">
            <a:avLst/>
          </a:prstGeom>
        </p:spPr>
        <p:txBody>
          <a:bodyPr vert="horz" lIns="146304" tIns="73152" rIns="146304" bIns="73152" rtlCol="0">
            <a:normAutofit lnSpcReduction="10000"/>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2400" b="1" dirty="0" smtClean="0">
                <a:solidFill>
                  <a:srgbClr val="000000"/>
                </a:solidFill>
                <a:latin typeface="Helvetica"/>
                <a:cs typeface="Helvetica"/>
              </a:rPr>
              <a:t>Objective</a:t>
            </a:r>
            <a:endParaRPr lang="en-US" sz="2400" b="1" dirty="0">
              <a:solidFill>
                <a:srgbClr val="000000"/>
              </a:solidFill>
              <a:latin typeface="Helvetica"/>
              <a:cs typeface="Helvetica"/>
            </a:endParaRPr>
          </a:p>
          <a:p>
            <a:pPr marL="0" indent="0">
              <a:buNone/>
            </a:pPr>
            <a:endParaRPr lang="en-US" sz="2400" b="1" dirty="0">
              <a:solidFill>
                <a:srgbClr val="000000"/>
              </a:solidFill>
              <a:latin typeface="Helvetica"/>
              <a:cs typeface="Helvetica"/>
            </a:endParaRPr>
          </a:p>
        </p:txBody>
      </p:sp>
      <p:sp>
        <p:nvSpPr>
          <p:cNvPr id="8" name="Content Placeholder 4"/>
          <p:cNvSpPr txBox="1">
            <a:spLocks/>
          </p:cNvSpPr>
          <p:nvPr/>
        </p:nvSpPr>
        <p:spPr>
          <a:xfrm>
            <a:off x="8846342" y="6370156"/>
            <a:ext cx="6080252" cy="2986793"/>
          </a:xfrm>
          <a:prstGeom prst="rect">
            <a:avLst/>
          </a:prstGeom>
        </p:spPr>
        <p:txBody>
          <a:bodyPr vert="horz" lIns="154141" tIns="77070" rIns="154141" bIns="77070" rtlCol="0">
            <a:noAutofit/>
          </a:bodyPr>
          <a:lstStyle>
            <a:lvl1pPr marL="578027" indent="-578027" algn="l" defTabSz="770702" rtl="0" eaLnBrk="1" latinLnBrk="0" hangingPunct="1">
              <a:spcBef>
                <a:spcPct val="20000"/>
              </a:spcBef>
              <a:buFont typeface="Arial"/>
              <a:buChar char="•"/>
              <a:defRPr sz="5400" kern="1200">
                <a:solidFill>
                  <a:schemeClr val="tx1"/>
                </a:solidFill>
                <a:latin typeface="+mn-lt"/>
                <a:ea typeface="+mn-ea"/>
                <a:cs typeface="+mn-cs"/>
              </a:defRPr>
            </a:lvl1pPr>
            <a:lvl2pPr marL="1252391" indent="-481689" algn="l" defTabSz="770702" rtl="0" eaLnBrk="1" latinLnBrk="0" hangingPunct="1">
              <a:spcBef>
                <a:spcPct val="20000"/>
              </a:spcBef>
              <a:buFont typeface="Arial"/>
              <a:buChar char="–"/>
              <a:defRPr sz="4700" kern="1200">
                <a:solidFill>
                  <a:schemeClr val="tx1"/>
                </a:solidFill>
                <a:latin typeface="+mn-lt"/>
                <a:ea typeface="+mn-ea"/>
                <a:cs typeface="+mn-cs"/>
              </a:defRPr>
            </a:lvl2pPr>
            <a:lvl3pPr marL="1926755" indent="-385351" algn="l" defTabSz="770702" rtl="0" eaLnBrk="1" latinLnBrk="0" hangingPunct="1">
              <a:spcBef>
                <a:spcPct val="20000"/>
              </a:spcBef>
              <a:buFont typeface="Arial"/>
              <a:buChar char="•"/>
              <a:defRPr sz="4000" kern="1200">
                <a:solidFill>
                  <a:schemeClr val="tx1"/>
                </a:solidFill>
                <a:latin typeface="+mn-lt"/>
                <a:ea typeface="+mn-ea"/>
                <a:cs typeface="+mn-cs"/>
              </a:defRPr>
            </a:lvl3pPr>
            <a:lvl4pPr marL="2697457" indent="-385351" algn="l" defTabSz="770702" rtl="0" eaLnBrk="1" latinLnBrk="0" hangingPunct="1">
              <a:spcBef>
                <a:spcPct val="20000"/>
              </a:spcBef>
              <a:buFont typeface="Arial"/>
              <a:buChar char="–"/>
              <a:defRPr sz="3400" kern="1200">
                <a:solidFill>
                  <a:schemeClr val="tx1"/>
                </a:solidFill>
                <a:latin typeface="+mn-lt"/>
                <a:ea typeface="+mn-ea"/>
                <a:cs typeface="+mn-cs"/>
              </a:defRPr>
            </a:lvl4pPr>
            <a:lvl5pPr marL="3468159" indent="-385351" algn="l" defTabSz="770702" rtl="0" eaLnBrk="1" latinLnBrk="0" hangingPunct="1">
              <a:spcBef>
                <a:spcPct val="20000"/>
              </a:spcBef>
              <a:buFont typeface="Arial"/>
              <a:buChar char="»"/>
              <a:defRPr sz="3400" kern="1200">
                <a:solidFill>
                  <a:schemeClr val="tx1"/>
                </a:solidFill>
                <a:latin typeface="+mn-lt"/>
                <a:ea typeface="+mn-ea"/>
                <a:cs typeface="+mn-cs"/>
              </a:defRPr>
            </a:lvl5pPr>
            <a:lvl6pPr marL="4238861" indent="-385351" algn="l" defTabSz="770702" rtl="0" eaLnBrk="1" latinLnBrk="0" hangingPunct="1">
              <a:spcBef>
                <a:spcPct val="20000"/>
              </a:spcBef>
              <a:buFont typeface="Arial"/>
              <a:buChar char="•"/>
              <a:defRPr sz="3400" kern="1200">
                <a:solidFill>
                  <a:schemeClr val="tx1"/>
                </a:solidFill>
                <a:latin typeface="+mn-lt"/>
                <a:ea typeface="+mn-ea"/>
                <a:cs typeface="+mn-cs"/>
              </a:defRPr>
            </a:lvl6pPr>
            <a:lvl7pPr marL="5009563" indent="-385351" algn="l" defTabSz="770702" rtl="0" eaLnBrk="1" latinLnBrk="0" hangingPunct="1">
              <a:spcBef>
                <a:spcPct val="20000"/>
              </a:spcBef>
              <a:buFont typeface="Arial"/>
              <a:buChar char="•"/>
              <a:defRPr sz="3400" kern="1200">
                <a:solidFill>
                  <a:schemeClr val="tx1"/>
                </a:solidFill>
                <a:latin typeface="+mn-lt"/>
                <a:ea typeface="+mn-ea"/>
                <a:cs typeface="+mn-cs"/>
              </a:defRPr>
            </a:lvl7pPr>
            <a:lvl8pPr marL="5780265" indent="-385351" algn="l" defTabSz="770702" rtl="0" eaLnBrk="1" latinLnBrk="0" hangingPunct="1">
              <a:spcBef>
                <a:spcPct val="20000"/>
              </a:spcBef>
              <a:buFont typeface="Arial"/>
              <a:buChar char="•"/>
              <a:defRPr sz="3400" kern="1200">
                <a:solidFill>
                  <a:schemeClr val="tx1"/>
                </a:solidFill>
                <a:latin typeface="+mn-lt"/>
                <a:ea typeface="+mn-ea"/>
                <a:cs typeface="+mn-cs"/>
              </a:defRPr>
            </a:lvl8pPr>
            <a:lvl9pPr marL="6550967" indent="-385351" algn="l" defTabSz="770702" rtl="0" eaLnBrk="1" latinLnBrk="0" hangingPunct="1">
              <a:spcBef>
                <a:spcPct val="20000"/>
              </a:spcBef>
              <a:buFont typeface="Arial"/>
              <a:buChar char="•"/>
              <a:defRPr sz="3400" kern="1200">
                <a:solidFill>
                  <a:schemeClr val="tx1"/>
                </a:solidFill>
                <a:latin typeface="+mn-lt"/>
                <a:ea typeface="+mn-ea"/>
                <a:cs typeface="+mn-cs"/>
              </a:defRPr>
            </a:lvl9pPr>
          </a:lstStyle>
          <a:p>
            <a:pPr marL="0" indent="0" algn="just">
              <a:buNone/>
            </a:pPr>
            <a:r>
              <a:rPr lang="en-IN" sz="1800" dirty="0"/>
              <a:t>Titan wanted to promote its new range of spectacles &amp; glasses by reaching out to its audiences using an unconventional, cost effective approach. The need was to underline their brand proposition of ‘clarity &amp; precision’</a:t>
            </a:r>
            <a:endParaRPr lang="en-IN" sz="1800" dirty="0">
              <a:effectLst/>
            </a:endParaRPr>
          </a:p>
        </p:txBody>
      </p:sp>
    </p:spTree>
    <p:extLst>
      <p:ext uri="{BB962C8B-B14F-4D97-AF65-F5344CB8AC3E}">
        <p14:creationId xmlns:p14="http://schemas.microsoft.com/office/powerpoint/2010/main" val="2678420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ahul.MILESTONE\Desktop\Pictur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23838"/>
            <a:ext cx="14744700" cy="961231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8846343" y="5697602"/>
            <a:ext cx="3354607" cy="479416"/>
          </a:xfrm>
          <a:prstGeom prst="rect">
            <a:avLst/>
          </a:prstGeom>
        </p:spPr>
        <p:txBody>
          <a:bodyPr vert="horz" lIns="146304" tIns="73152" rIns="146304" bIns="73152" rtlCol="0">
            <a:normAutofit lnSpcReduction="10000"/>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2400" b="1" dirty="0">
                <a:solidFill>
                  <a:srgbClr val="000000"/>
                </a:solidFill>
                <a:latin typeface="Helvetica"/>
                <a:cs typeface="Helvetica"/>
              </a:rPr>
              <a:t>Creative Strategy</a:t>
            </a:r>
          </a:p>
        </p:txBody>
      </p:sp>
      <p:sp>
        <p:nvSpPr>
          <p:cNvPr id="8" name="Content Placeholder 4"/>
          <p:cNvSpPr txBox="1">
            <a:spLocks/>
          </p:cNvSpPr>
          <p:nvPr/>
        </p:nvSpPr>
        <p:spPr>
          <a:xfrm>
            <a:off x="8846342" y="6254130"/>
            <a:ext cx="6080252" cy="2986793"/>
          </a:xfrm>
          <a:prstGeom prst="rect">
            <a:avLst/>
          </a:prstGeom>
        </p:spPr>
        <p:txBody>
          <a:bodyPr vert="horz" lIns="154141" tIns="77070" rIns="154141" bIns="77070" rtlCol="0">
            <a:noAutofit/>
          </a:bodyPr>
          <a:lstStyle>
            <a:lvl1pPr marL="578027" indent="-578027" algn="l" defTabSz="770702" rtl="0" eaLnBrk="1" latinLnBrk="0" hangingPunct="1">
              <a:spcBef>
                <a:spcPct val="20000"/>
              </a:spcBef>
              <a:buFont typeface="Arial"/>
              <a:buChar char="•"/>
              <a:defRPr sz="5400" kern="1200">
                <a:solidFill>
                  <a:schemeClr val="tx1"/>
                </a:solidFill>
                <a:latin typeface="+mn-lt"/>
                <a:ea typeface="+mn-ea"/>
                <a:cs typeface="+mn-cs"/>
              </a:defRPr>
            </a:lvl1pPr>
            <a:lvl2pPr marL="1252391" indent="-481689" algn="l" defTabSz="770702" rtl="0" eaLnBrk="1" latinLnBrk="0" hangingPunct="1">
              <a:spcBef>
                <a:spcPct val="20000"/>
              </a:spcBef>
              <a:buFont typeface="Arial"/>
              <a:buChar char="–"/>
              <a:defRPr sz="4700" kern="1200">
                <a:solidFill>
                  <a:schemeClr val="tx1"/>
                </a:solidFill>
                <a:latin typeface="+mn-lt"/>
                <a:ea typeface="+mn-ea"/>
                <a:cs typeface="+mn-cs"/>
              </a:defRPr>
            </a:lvl2pPr>
            <a:lvl3pPr marL="1926755" indent="-385351" algn="l" defTabSz="770702" rtl="0" eaLnBrk="1" latinLnBrk="0" hangingPunct="1">
              <a:spcBef>
                <a:spcPct val="20000"/>
              </a:spcBef>
              <a:buFont typeface="Arial"/>
              <a:buChar char="•"/>
              <a:defRPr sz="4000" kern="1200">
                <a:solidFill>
                  <a:schemeClr val="tx1"/>
                </a:solidFill>
                <a:latin typeface="+mn-lt"/>
                <a:ea typeface="+mn-ea"/>
                <a:cs typeface="+mn-cs"/>
              </a:defRPr>
            </a:lvl3pPr>
            <a:lvl4pPr marL="2697457" indent="-385351" algn="l" defTabSz="770702" rtl="0" eaLnBrk="1" latinLnBrk="0" hangingPunct="1">
              <a:spcBef>
                <a:spcPct val="20000"/>
              </a:spcBef>
              <a:buFont typeface="Arial"/>
              <a:buChar char="–"/>
              <a:defRPr sz="3400" kern="1200">
                <a:solidFill>
                  <a:schemeClr val="tx1"/>
                </a:solidFill>
                <a:latin typeface="+mn-lt"/>
                <a:ea typeface="+mn-ea"/>
                <a:cs typeface="+mn-cs"/>
              </a:defRPr>
            </a:lvl4pPr>
            <a:lvl5pPr marL="3468159" indent="-385351" algn="l" defTabSz="770702" rtl="0" eaLnBrk="1" latinLnBrk="0" hangingPunct="1">
              <a:spcBef>
                <a:spcPct val="20000"/>
              </a:spcBef>
              <a:buFont typeface="Arial"/>
              <a:buChar char="»"/>
              <a:defRPr sz="3400" kern="1200">
                <a:solidFill>
                  <a:schemeClr val="tx1"/>
                </a:solidFill>
                <a:latin typeface="+mn-lt"/>
                <a:ea typeface="+mn-ea"/>
                <a:cs typeface="+mn-cs"/>
              </a:defRPr>
            </a:lvl5pPr>
            <a:lvl6pPr marL="4238861" indent="-385351" algn="l" defTabSz="770702" rtl="0" eaLnBrk="1" latinLnBrk="0" hangingPunct="1">
              <a:spcBef>
                <a:spcPct val="20000"/>
              </a:spcBef>
              <a:buFont typeface="Arial"/>
              <a:buChar char="•"/>
              <a:defRPr sz="3400" kern="1200">
                <a:solidFill>
                  <a:schemeClr val="tx1"/>
                </a:solidFill>
                <a:latin typeface="+mn-lt"/>
                <a:ea typeface="+mn-ea"/>
                <a:cs typeface="+mn-cs"/>
              </a:defRPr>
            </a:lvl6pPr>
            <a:lvl7pPr marL="5009563" indent="-385351" algn="l" defTabSz="770702" rtl="0" eaLnBrk="1" latinLnBrk="0" hangingPunct="1">
              <a:spcBef>
                <a:spcPct val="20000"/>
              </a:spcBef>
              <a:buFont typeface="Arial"/>
              <a:buChar char="•"/>
              <a:defRPr sz="3400" kern="1200">
                <a:solidFill>
                  <a:schemeClr val="tx1"/>
                </a:solidFill>
                <a:latin typeface="+mn-lt"/>
                <a:ea typeface="+mn-ea"/>
                <a:cs typeface="+mn-cs"/>
              </a:defRPr>
            </a:lvl7pPr>
            <a:lvl8pPr marL="5780265" indent="-385351" algn="l" defTabSz="770702" rtl="0" eaLnBrk="1" latinLnBrk="0" hangingPunct="1">
              <a:spcBef>
                <a:spcPct val="20000"/>
              </a:spcBef>
              <a:buFont typeface="Arial"/>
              <a:buChar char="•"/>
              <a:defRPr sz="3400" kern="1200">
                <a:solidFill>
                  <a:schemeClr val="tx1"/>
                </a:solidFill>
                <a:latin typeface="+mn-lt"/>
                <a:ea typeface="+mn-ea"/>
                <a:cs typeface="+mn-cs"/>
              </a:defRPr>
            </a:lvl8pPr>
            <a:lvl9pPr marL="6550967" indent="-385351" algn="l" defTabSz="770702" rtl="0" eaLnBrk="1" latinLnBrk="0" hangingPunct="1">
              <a:spcBef>
                <a:spcPct val="20000"/>
              </a:spcBef>
              <a:buFont typeface="Arial"/>
              <a:buChar char="•"/>
              <a:defRPr sz="3400" kern="1200">
                <a:solidFill>
                  <a:schemeClr val="tx1"/>
                </a:solidFill>
                <a:latin typeface="+mn-lt"/>
                <a:ea typeface="+mn-ea"/>
                <a:cs typeface="+mn-cs"/>
              </a:defRPr>
            </a:lvl9pPr>
          </a:lstStyle>
          <a:p>
            <a:pPr marL="0" indent="0" algn="just">
              <a:buNone/>
            </a:pPr>
            <a:r>
              <a:rPr lang="en-IN" sz="1800" dirty="0"/>
              <a:t>The Idea: To create a new medium of communication that has not been used before, we brainstormed and ideated and finally locked upon using Mirrors. </a:t>
            </a:r>
          </a:p>
          <a:p>
            <a:pPr marL="0" indent="0" algn="just">
              <a:buNone/>
            </a:pPr>
            <a:r>
              <a:rPr lang="en-IN" sz="1800" dirty="0"/>
              <a:t>Keeping in mind the objectives, we created a large frame of one of the products available in the Titan Eye Care range and placed it on mirrors across the city. The entire mirror appeared foggy barring the area within the titan frame, instantly indicating ‘clarity.’ There’s nothing better than a mirror to represent clarity. Malls, Multiplexes in Mumbai &amp; Bangalore were chosen as mediums to connect with the TG i.e. the Youth. </a:t>
            </a:r>
          </a:p>
          <a:p>
            <a:pPr marL="0" indent="0" algn="just">
              <a:buNone/>
            </a:pPr>
            <a:r>
              <a:rPr lang="en-IN" sz="1800" dirty="0"/>
              <a:t/>
            </a:r>
            <a:br>
              <a:rPr lang="en-IN" sz="1800" dirty="0"/>
            </a:br>
            <a:endParaRPr lang="en-IN" sz="1800" dirty="0">
              <a:effectLst/>
            </a:endParaRPr>
          </a:p>
        </p:txBody>
      </p:sp>
    </p:spTree>
    <p:extLst>
      <p:ext uri="{BB962C8B-B14F-4D97-AF65-F5344CB8AC3E}">
        <p14:creationId xmlns:p14="http://schemas.microsoft.com/office/powerpoint/2010/main" val="1988292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0116" y="223838"/>
            <a:ext cx="14744567" cy="961231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txBox="1">
            <a:spLocks/>
          </p:cNvSpPr>
          <p:nvPr/>
        </p:nvSpPr>
        <p:spPr>
          <a:xfrm>
            <a:off x="8846343" y="5921405"/>
            <a:ext cx="3354607" cy="479416"/>
          </a:xfrm>
          <a:prstGeom prst="rect">
            <a:avLst/>
          </a:prstGeom>
        </p:spPr>
        <p:txBody>
          <a:bodyPr vert="horz" lIns="146304" tIns="73152" rIns="146304" bIns="73152" rtlCol="0">
            <a:normAutofit lnSpcReduction="10000"/>
          </a:bodyPr>
          <a:lstStyle>
            <a:lvl1pPr marL="548640" indent="-548640" algn="l" defTabSz="731520" rtl="0" eaLnBrk="1" latinLnBrk="0" hangingPunct="1">
              <a:spcBef>
                <a:spcPct val="20000"/>
              </a:spcBef>
              <a:buFont typeface="Arial"/>
              <a:buChar char="•"/>
              <a:defRPr sz="5100" kern="1200">
                <a:solidFill>
                  <a:schemeClr val="tx1"/>
                </a:solidFill>
                <a:latin typeface="+mn-lt"/>
                <a:ea typeface="+mn-ea"/>
                <a:cs typeface="+mn-cs"/>
              </a:defRPr>
            </a:lvl1pPr>
            <a:lvl2pPr marL="1188720" indent="-457200" algn="l" defTabSz="731520" rtl="0" eaLnBrk="1" latinLnBrk="0" hangingPunct="1">
              <a:spcBef>
                <a:spcPct val="20000"/>
              </a:spcBef>
              <a:buFont typeface="Arial"/>
              <a:buChar char="–"/>
              <a:defRPr sz="4500" kern="1200">
                <a:solidFill>
                  <a:schemeClr val="tx1"/>
                </a:solidFill>
                <a:latin typeface="+mn-lt"/>
                <a:ea typeface="+mn-ea"/>
                <a:cs typeface="+mn-cs"/>
              </a:defRPr>
            </a:lvl2pPr>
            <a:lvl3pPr marL="1828800" indent="-365760" algn="l" defTabSz="731520" rtl="0" eaLnBrk="1" latinLnBrk="0" hangingPunct="1">
              <a:spcBef>
                <a:spcPct val="20000"/>
              </a:spcBef>
              <a:buFont typeface="Arial"/>
              <a:buChar char="•"/>
              <a:defRPr sz="3800" kern="1200">
                <a:solidFill>
                  <a:schemeClr val="tx1"/>
                </a:solidFill>
                <a:latin typeface="+mn-lt"/>
                <a:ea typeface="+mn-ea"/>
                <a:cs typeface="+mn-cs"/>
              </a:defRPr>
            </a:lvl3pPr>
            <a:lvl4pPr marL="2560320" indent="-365760" algn="l" defTabSz="731520" rtl="0" eaLnBrk="1" latinLnBrk="0" hangingPunct="1">
              <a:spcBef>
                <a:spcPct val="20000"/>
              </a:spcBef>
              <a:buFont typeface="Arial"/>
              <a:buChar char="–"/>
              <a:defRPr sz="3200" kern="1200">
                <a:solidFill>
                  <a:schemeClr val="tx1"/>
                </a:solidFill>
                <a:latin typeface="+mn-lt"/>
                <a:ea typeface="+mn-ea"/>
                <a:cs typeface="+mn-cs"/>
              </a:defRPr>
            </a:lvl4pPr>
            <a:lvl5pPr marL="3291840" indent="-365760" algn="l" defTabSz="731520" rtl="0" eaLnBrk="1" latinLnBrk="0" hangingPunct="1">
              <a:spcBef>
                <a:spcPct val="20000"/>
              </a:spcBef>
              <a:buFont typeface="Arial"/>
              <a:buChar char="»"/>
              <a:defRPr sz="3200" kern="1200">
                <a:solidFill>
                  <a:schemeClr val="tx1"/>
                </a:solidFill>
                <a:latin typeface="+mn-lt"/>
                <a:ea typeface="+mn-ea"/>
                <a:cs typeface="+mn-cs"/>
              </a:defRPr>
            </a:lvl5pPr>
            <a:lvl6pPr marL="4023360" indent="-365760" algn="l" defTabSz="731520" rtl="0" eaLnBrk="1" latinLnBrk="0" hangingPunct="1">
              <a:spcBef>
                <a:spcPct val="20000"/>
              </a:spcBef>
              <a:buFont typeface="Arial"/>
              <a:buChar char="•"/>
              <a:defRPr sz="3200" kern="1200">
                <a:solidFill>
                  <a:schemeClr val="tx1"/>
                </a:solidFill>
                <a:latin typeface="+mn-lt"/>
                <a:ea typeface="+mn-ea"/>
                <a:cs typeface="+mn-cs"/>
              </a:defRPr>
            </a:lvl6pPr>
            <a:lvl7pPr marL="4754880" indent="-365760" algn="l" defTabSz="731520" rtl="0" eaLnBrk="1" latinLnBrk="0" hangingPunct="1">
              <a:spcBef>
                <a:spcPct val="20000"/>
              </a:spcBef>
              <a:buFont typeface="Arial"/>
              <a:buChar char="•"/>
              <a:defRPr sz="3200" kern="1200">
                <a:solidFill>
                  <a:schemeClr val="tx1"/>
                </a:solidFill>
                <a:latin typeface="+mn-lt"/>
                <a:ea typeface="+mn-ea"/>
                <a:cs typeface="+mn-cs"/>
              </a:defRPr>
            </a:lvl7pPr>
            <a:lvl8pPr marL="5486400" indent="-365760" algn="l" defTabSz="731520" rtl="0" eaLnBrk="1" latinLnBrk="0" hangingPunct="1">
              <a:spcBef>
                <a:spcPct val="20000"/>
              </a:spcBef>
              <a:buFont typeface="Arial"/>
              <a:buChar char="•"/>
              <a:defRPr sz="3200" kern="1200">
                <a:solidFill>
                  <a:schemeClr val="tx1"/>
                </a:solidFill>
                <a:latin typeface="+mn-lt"/>
                <a:ea typeface="+mn-ea"/>
                <a:cs typeface="+mn-cs"/>
              </a:defRPr>
            </a:lvl8pPr>
            <a:lvl9pPr marL="6217920" indent="-365760" algn="l" defTabSz="731520" rtl="0" eaLnBrk="1" latinLnBrk="0" hangingPunct="1">
              <a:spcBef>
                <a:spcPct val="20000"/>
              </a:spcBef>
              <a:buFont typeface="Arial"/>
              <a:buChar char="•"/>
              <a:defRPr sz="3200" kern="1200">
                <a:solidFill>
                  <a:schemeClr val="tx1"/>
                </a:solidFill>
                <a:latin typeface="+mn-lt"/>
                <a:ea typeface="+mn-ea"/>
                <a:cs typeface="+mn-cs"/>
              </a:defRPr>
            </a:lvl9pPr>
          </a:lstStyle>
          <a:p>
            <a:pPr marL="0" indent="0">
              <a:buNone/>
            </a:pPr>
            <a:r>
              <a:rPr lang="en-US" sz="2400" b="1" dirty="0">
                <a:solidFill>
                  <a:srgbClr val="000000"/>
                </a:solidFill>
                <a:latin typeface="Helvetica"/>
                <a:cs typeface="Helvetica"/>
              </a:rPr>
              <a:t>Effectiveness</a:t>
            </a:r>
          </a:p>
        </p:txBody>
      </p:sp>
      <p:sp>
        <p:nvSpPr>
          <p:cNvPr id="6" name="Content Placeholder 4"/>
          <p:cNvSpPr txBox="1">
            <a:spLocks/>
          </p:cNvSpPr>
          <p:nvPr/>
        </p:nvSpPr>
        <p:spPr>
          <a:xfrm>
            <a:off x="8846342" y="6370156"/>
            <a:ext cx="6080252" cy="2986793"/>
          </a:xfrm>
          <a:prstGeom prst="rect">
            <a:avLst/>
          </a:prstGeom>
        </p:spPr>
        <p:txBody>
          <a:bodyPr vert="horz" lIns="154141" tIns="77070" rIns="154141" bIns="77070" rtlCol="0">
            <a:noAutofit/>
          </a:bodyPr>
          <a:lstStyle>
            <a:lvl1pPr marL="578027" indent="-578027" algn="l" defTabSz="770702" rtl="0" eaLnBrk="1" latinLnBrk="0" hangingPunct="1">
              <a:spcBef>
                <a:spcPct val="20000"/>
              </a:spcBef>
              <a:buFont typeface="Arial"/>
              <a:buChar char="•"/>
              <a:defRPr sz="5400" kern="1200">
                <a:solidFill>
                  <a:schemeClr val="tx1"/>
                </a:solidFill>
                <a:latin typeface="+mn-lt"/>
                <a:ea typeface="+mn-ea"/>
                <a:cs typeface="+mn-cs"/>
              </a:defRPr>
            </a:lvl1pPr>
            <a:lvl2pPr marL="1252391" indent="-481689" algn="l" defTabSz="770702" rtl="0" eaLnBrk="1" latinLnBrk="0" hangingPunct="1">
              <a:spcBef>
                <a:spcPct val="20000"/>
              </a:spcBef>
              <a:buFont typeface="Arial"/>
              <a:buChar char="–"/>
              <a:defRPr sz="4700" kern="1200">
                <a:solidFill>
                  <a:schemeClr val="tx1"/>
                </a:solidFill>
                <a:latin typeface="+mn-lt"/>
                <a:ea typeface="+mn-ea"/>
                <a:cs typeface="+mn-cs"/>
              </a:defRPr>
            </a:lvl2pPr>
            <a:lvl3pPr marL="1926755" indent="-385351" algn="l" defTabSz="770702" rtl="0" eaLnBrk="1" latinLnBrk="0" hangingPunct="1">
              <a:spcBef>
                <a:spcPct val="20000"/>
              </a:spcBef>
              <a:buFont typeface="Arial"/>
              <a:buChar char="•"/>
              <a:defRPr sz="4000" kern="1200">
                <a:solidFill>
                  <a:schemeClr val="tx1"/>
                </a:solidFill>
                <a:latin typeface="+mn-lt"/>
                <a:ea typeface="+mn-ea"/>
                <a:cs typeface="+mn-cs"/>
              </a:defRPr>
            </a:lvl3pPr>
            <a:lvl4pPr marL="2697457" indent="-385351" algn="l" defTabSz="770702" rtl="0" eaLnBrk="1" latinLnBrk="0" hangingPunct="1">
              <a:spcBef>
                <a:spcPct val="20000"/>
              </a:spcBef>
              <a:buFont typeface="Arial"/>
              <a:buChar char="–"/>
              <a:defRPr sz="3400" kern="1200">
                <a:solidFill>
                  <a:schemeClr val="tx1"/>
                </a:solidFill>
                <a:latin typeface="+mn-lt"/>
                <a:ea typeface="+mn-ea"/>
                <a:cs typeface="+mn-cs"/>
              </a:defRPr>
            </a:lvl4pPr>
            <a:lvl5pPr marL="3468159" indent="-385351" algn="l" defTabSz="770702" rtl="0" eaLnBrk="1" latinLnBrk="0" hangingPunct="1">
              <a:spcBef>
                <a:spcPct val="20000"/>
              </a:spcBef>
              <a:buFont typeface="Arial"/>
              <a:buChar char="»"/>
              <a:defRPr sz="3400" kern="1200">
                <a:solidFill>
                  <a:schemeClr val="tx1"/>
                </a:solidFill>
                <a:latin typeface="+mn-lt"/>
                <a:ea typeface="+mn-ea"/>
                <a:cs typeface="+mn-cs"/>
              </a:defRPr>
            </a:lvl5pPr>
            <a:lvl6pPr marL="4238861" indent="-385351" algn="l" defTabSz="770702" rtl="0" eaLnBrk="1" latinLnBrk="0" hangingPunct="1">
              <a:spcBef>
                <a:spcPct val="20000"/>
              </a:spcBef>
              <a:buFont typeface="Arial"/>
              <a:buChar char="•"/>
              <a:defRPr sz="3400" kern="1200">
                <a:solidFill>
                  <a:schemeClr val="tx1"/>
                </a:solidFill>
                <a:latin typeface="+mn-lt"/>
                <a:ea typeface="+mn-ea"/>
                <a:cs typeface="+mn-cs"/>
              </a:defRPr>
            </a:lvl6pPr>
            <a:lvl7pPr marL="5009563" indent="-385351" algn="l" defTabSz="770702" rtl="0" eaLnBrk="1" latinLnBrk="0" hangingPunct="1">
              <a:spcBef>
                <a:spcPct val="20000"/>
              </a:spcBef>
              <a:buFont typeface="Arial"/>
              <a:buChar char="•"/>
              <a:defRPr sz="3400" kern="1200">
                <a:solidFill>
                  <a:schemeClr val="tx1"/>
                </a:solidFill>
                <a:latin typeface="+mn-lt"/>
                <a:ea typeface="+mn-ea"/>
                <a:cs typeface="+mn-cs"/>
              </a:defRPr>
            </a:lvl7pPr>
            <a:lvl8pPr marL="5780265" indent="-385351" algn="l" defTabSz="770702" rtl="0" eaLnBrk="1" latinLnBrk="0" hangingPunct="1">
              <a:spcBef>
                <a:spcPct val="20000"/>
              </a:spcBef>
              <a:buFont typeface="Arial"/>
              <a:buChar char="•"/>
              <a:defRPr sz="3400" kern="1200">
                <a:solidFill>
                  <a:schemeClr val="tx1"/>
                </a:solidFill>
                <a:latin typeface="+mn-lt"/>
                <a:ea typeface="+mn-ea"/>
                <a:cs typeface="+mn-cs"/>
              </a:defRPr>
            </a:lvl8pPr>
            <a:lvl9pPr marL="6550967" indent="-385351" algn="l" defTabSz="770702" rtl="0" eaLnBrk="1" latinLnBrk="0" hangingPunct="1">
              <a:spcBef>
                <a:spcPct val="20000"/>
              </a:spcBef>
              <a:buFont typeface="Arial"/>
              <a:buChar char="•"/>
              <a:defRPr sz="3400" kern="1200">
                <a:solidFill>
                  <a:schemeClr val="tx1"/>
                </a:solidFill>
                <a:latin typeface="+mn-lt"/>
                <a:ea typeface="+mn-ea"/>
                <a:cs typeface="+mn-cs"/>
              </a:defRPr>
            </a:lvl9pPr>
          </a:lstStyle>
          <a:p>
            <a:pPr marL="0" indent="0" algn="just">
              <a:buNone/>
            </a:pPr>
            <a:r>
              <a:rPr lang="en-IN" sz="1800" dirty="0"/>
              <a:t>The message of ‘clarity and precision’ was innovatively communicated to the right target audience. The unique campaign of using a Mirror worked well for the brand. The campaign created a lot of buzz and made the message memorable.</a:t>
            </a:r>
            <a:endParaRPr lang="en-IN" sz="1800" dirty="0">
              <a:effectLst/>
            </a:endParaRPr>
          </a:p>
        </p:txBody>
      </p:sp>
    </p:spTree>
    <p:extLst>
      <p:ext uri="{BB962C8B-B14F-4D97-AF65-F5344CB8AC3E}">
        <p14:creationId xmlns:p14="http://schemas.microsoft.com/office/powerpoint/2010/main" val="2330917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199</Words>
  <Application>Microsoft Office PowerPoint</Application>
  <PresentationFormat>Custom</PresentationFormat>
  <Paragraphs>11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Mago</dc:creator>
  <cp:lastModifiedBy>Nidhi Kavle</cp:lastModifiedBy>
  <cp:revision>7</cp:revision>
  <dcterms:created xsi:type="dcterms:W3CDTF">2014-02-28T15:28:59Z</dcterms:created>
  <dcterms:modified xsi:type="dcterms:W3CDTF">2014-02-28T16:12:53Z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1976238</vt:lpwstr>
  </property>
  <property fmtid="{D5CDD505-2E9C-101B-9397-08002B2CF9AE}" pid="3" name="NXPowerLiteSettings">
    <vt:lpwstr>F58002E0015000</vt:lpwstr>
  </property>
  <property fmtid="{D5CDD505-2E9C-101B-9397-08002B2CF9AE}" pid="4" name="NXPowerLiteVersion">
    <vt:lpwstr>D5.0.6</vt:lpwstr>
  </property>
</Properties>
</file>